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5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7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09">
          <p15:clr>
            <a:srgbClr val="A4A3A4"/>
          </p15:clr>
        </p15:guide>
        <p15:guide id="2" orient="horz" pos="3974">
          <p15:clr>
            <a:srgbClr val="A4A3A4"/>
          </p15:clr>
        </p15:guide>
        <p15:guide id="3" pos="2880">
          <p15:clr>
            <a:srgbClr val="A4A3A4"/>
          </p15:clr>
        </p15:guide>
        <p15:guide id="4" pos="204">
          <p15:clr>
            <a:srgbClr val="A4A3A4"/>
          </p15:clr>
        </p15:guide>
        <p15:guide id="5" pos="5556">
          <p15:clr>
            <a:srgbClr val="A4A3A4"/>
          </p15:clr>
        </p15:guide>
        <p15:guide id="6" pos="2948">
          <p15:clr>
            <a:srgbClr val="A4A3A4"/>
          </p15:clr>
        </p15:guide>
        <p15:guide id="7" pos="281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688" autoAdjust="0"/>
    <p:restoredTop sz="94643" autoAdjust="0"/>
  </p:normalViewPr>
  <p:slideViewPr>
    <p:cSldViewPr>
      <p:cViewPr varScale="1">
        <p:scale>
          <a:sx n="113" d="100"/>
          <a:sy n="113" d="100"/>
        </p:scale>
        <p:origin x="2070" y="96"/>
      </p:cViewPr>
      <p:guideLst>
        <p:guide orient="horz" pos="709"/>
        <p:guide orient="horz" pos="3974"/>
        <p:guide pos="2880"/>
        <p:guide pos="204"/>
        <p:guide pos="5556"/>
        <p:guide pos="2948"/>
        <p:guide pos="281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6" d="100"/>
          <a:sy n="86" d="100"/>
        </p:scale>
        <p:origin x="3864" y="78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9BEE66-63D2-412E-B6D2-A96DD3CB61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1973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857E3B-471E-4015-B1C5-6E8E36836A6A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A22F8-50EA-4B8D-BC3E-F42EE1D709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1865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A22F8-50EA-4B8D-BC3E-F42EE1D7098C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136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014"/>
          <a:stretch/>
        </p:blipFill>
        <p:spPr>
          <a:xfrm>
            <a:off x="223" y="0"/>
            <a:ext cx="1187401" cy="6857665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6" r="73625"/>
          <a:stretch/>
        </p:blipFill>
        <p:spPr>
          <a:xfrm>
            <a:off x="1187623" y="0"/>
            <a:ext cx="1224137" cy="6857665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4" r="61026"/>
          <a:stretch/>
        </p:blipFill>
        <p:spPr>
          <a:xfrm>
            <a:off x="2411759" y="0"/>
            <a:ext cx="1152129" cy="6857665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75" r="47903"/>
          <a:stretch/>
        </p:blipFill>
        <p:spPr>
          <a:xfrm>
            <a:off x="3563887" y="0"/>
            <a:ext cx="1199843" cy="6857665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ctrTitle" hasCustomPrompt="1"/>
          </p:nvPr>
        </p:nvSpPr>
        <p:spPr>
          <a:xfrm>
            <a:off x="600570" y="1879844"/>
            <a:ext cx="3787194" cy="2773292"/>
          </a:xfrm>
          <a:noFill/>
        </p:spPr>
        <p:txBody>
          <a:bodyPr wrap="none" lIns="0" tIns="0" rIns="0" bIns="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 algn="l">
              <a:defRPr lang="ko-KR" altLang="en-US" sz="6000" baseline="0" dirty="0">
                <a:solidFill>
                  <a:schemeClr val="bg1"/>
                </a:solidFill>
                <a:latin typeface="+mn-ea"/>
                <a:ea typeface="+mn-ea"/>
                <a:cs typeface="한국외대체 B" pitchFamily="18" charset="-127"/>
              </a:defRPr>
            </a:lvl1pPr>
          </a:lstStyle>
          <a:p>
            <a:pPr marL="0" lvl="0"/>
            <a:r>
              <a:rPr lang="ko-KR" altLang="en-US" dirty="0" smtClean="0"/>
              <a:t>프로젝트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제목을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입력하세요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600571" y="5032663"/>
            <a:ext cx="3787193" cy="360040"/>
          </a:xfrm>
          <a:noFill/>
        </p:spPr>
        <p:txBody>
          <a:bodyPr wrap="square" lIns="0" tIns="0" rIns="0" bIns="0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 marL="0" indent="0" algn="l">
              <a:buFont typeface="+mj-lt"/>
              <a:buNone/>
              <a:defRPr lang="ko-KR" alt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ea typeface="+mn-ea"/>
                <a:cs typeface="한국외대체 B" pitchFamily="18" charset="-127"/>
              </a:defRPr>
            </a:lvl1pPr>
          </a:lstStyle>
          <a:p>
            <a:pPr marL="0" lvl="0">
              <a:spcBef>
                <a:spcPct val="0"/>
              </a:spcBef>
            </a:pPr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grpSp>
        <p:nvGrpSpPr>
          <p:cNvPr id="13" name="그룹 12"/>
          <p:cNvGrpSpPr/>
          <p:nvPr userDrawn="1"/>
        </p:nvGrpSpPr>
        <p:grpSpPr>
          <a:xfrm>
            <a:off x="603093" y="1297732"/>
            <a:ext cx="2362694" cy="303566"/>
            <a:chOff x="1439652" y="296652"/>
            <a:chExt cx="2362694" cy="303566"/>
          </a:xfrm>
        </p:grpSpPr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9652" y="296652"/>
              <a:ext cx="2362694" cy="303566"/>
            </a:xfrm>
            <a:prstGeom prst="rect">
              <a:avLst/>
            </a:prstGeom>
          </p:spPr>
        </p:pic>
        <p:sp>
          <p:nvSpPr>
            <p:cNvPr id="15" name="제목 3"/>
            <p:cNvSpPr txBox="1">
              <a:spLocks/>
            </p:cNvSpPr>
            <p:nvPr/>
          </p:nvSpPr>
          <p:spPr>
            <a:xfrm>
              <a:off x="1594439" y="314536"/>
              <a:ext cx="2053121" cy="26779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  <a:scene3d>
                <a:camera prst="orthographicFront"/>
                <a:lightRig rig="threePt" dir="t"/>
              </a:scene3d>
              <a:sp3d>
                <a:bevelT w="1270" h="1270"/>
                <a:contourClr>
                  <a:schemeClr val="bg1"/>
                </a:contourClr>
              </a:sp3d>
            </a:bodyPr>
            <a:lstStyle>
              <a:lvl1pPr algn="l" defTabSz="914400" rtl="0" eaLnBrk="1" latinLnBrk="1" hangingPunct="1">
                <a:spcBef>
                  <a:spcPct val="0"/>
                </a:spcBef>
                <a:buNone/>
                <a:defRPr kumimoji="1" lang="ko-KR" altLang="en-US" sz="6000" b="0" kern="1200" baseline="0" dirty="0">
                  <a:solidFill>
                    <a:schemeClr val="bg1"/>
                  </a:solidFill>
                  <a:effectLst/>
                  <a:latin typeface="+mn-ea"/>
                  <a:ea typeface="+mn-ea"/>
                  <a:cs typeface="한국외대체 B" pitchFamily="18" charset="-127"/>
                </a:defRPr>
              </a:lvl1pPr>
            </a:lstStyle>
            <a:p>
              <a:pPr algn="ctr"/>
              <a:r>
                <a:rPr lang="en-US" altLang="ko-KR" sz="1200" dirty="0" smtClean="0"/>
                <a:t>Come to HUFS Meet the World!</a:t>
              </a:r>
              <a:endParaRPr lang="ko-KR" alt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8192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850" y="1125537"/>
            <a:ext cx="8496300" cy="5183187"/>
          </a:xfrm>
        </p:spPr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704348" cy="692696"/>
          </a:xfrm>
          <a:prstGeom prst="rect">
            <a:avLst/>
          </a:prstGeom>
        </p:spPr>
        <p:txBody>
          <a:bodyPr wrap="square" lIns="324000" tIns="72000" rIns="0" bIns="0"/>
          <a:lstStyle/>
          <a:p>
            <a:pPr marL="0" lvl="0" eaLnBrk="0" fontAlgn="base" hangingPunct="0">
              <a:spcAft>
                <a:spcPct val="0"/>
              </a:spcAft>
            </a:pPr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4557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22492" y="1125539"/>
            <a:ext cx="4141558" cy="518318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mtClean="0"/>
            </a:lvl1pPr>
            <a:lvl2pPr>
              <a:defRPr lang="ko-KR" altLang="en-US" smtClean="0"/>
            </a:lvl2pPr>
            <a:lvl3pPr>
              <a:defRPr lang="ko-KR" altLang="en-US" smtClean="0"/>
            </a:lvl3pPr>
            <a:lvl4pPr>
              <a:defRPr lang="ko-KR" altLang="en-US" smtClean="0"/>
            </a:lvl4pPr>
            <a:lvl5pPr>
              <a:defRPr lang="ko-KR" altLang="en-US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79950" y="1125538"/>
            <a:ext cx="4140200" cy="518318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mtClean="0"/>
            </a:lvl1pPr>
            <a:lvl2pPr>
              <a:defRPr lang="ko-KR" altLang="en-US" smtClean="0"/>
            </a:lvl2pPr>
            <a:lvl3pPr>
              <a:defRPr lang="ko-KR" altLang="en-US" smtClean="0"/>
            </a:lvl3pPr>
            <a:lvl4pPr>
              <a:defRPr lang="ko-KR" altLang="en-US" smtClean="0"/>
            </a:lvl4pPr>
            <a:lvl5pPr>
              <a:defRPr lang="ko-KR" altLang="en-US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704348" cy="692696"/>
          </a:xfrm>
          <a:prstGeom prst="rect">
            <a:avLst/>
          </a:prstGeom>
        </p:spPr>
        <p:txBody>
          <a:bodyPr wrap="square" lIns="324000" tIns="72000" rIns="0" bIns="0"/>
          <a:lstStyle/>
          <a:p>
            <a:pPr marL="0" lvl="0" eaLnBrk="0" fontAlgn="base" hangingPunct="0">
              <a:spcAft>
                <a:spcPct val="0"/>
              </a:spcAft>
            </a:pPr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907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23850" y="1125538"/>
            <a:ext cx="4140200" cy="755290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23850" y="1971796"/>
            <a:ext cx="4140200" cy="431988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z="2000" dirty="0" smtClean="0"/>
            </a:lvl1pPr>
            <a:lvl2pPr>
              <a:defRPr lang="ko-KR" altLang="en-US" sz="1800" dirty="0" smtClean="0"/>
            </a:lvl2pPr>
            <a:lvl3pPr>
              <a:defRPr lang="ko-KR" altLang="en-US" sz="1600" dirty="0" smtClean="0"/>
            </a:lvl3pPr>
            <a:lvl4pPr>
              <a:defRPr lang="ko-KR" altLang="en-US" sz="1400" dirty="0" smtClean="0"/>
            </a:lvl4pPr>
            <a:lvl5pPr>
              <a:defRPr lang="ko-KR" altLang="en-US" sz="1400" dirty="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87792" y="1125538"/>
            <a:ext cx="4132358" cy="755290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79950" y="1971795"/>
            <a:ext cx="4140200" cy="4336929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z="2000" smtClean="0"/>
            </a:lvl1pPr>
            <a:lvl2pPr>
              <a:defRPr lang="ko-KR" altLang="en-US" sz="1800" smtClean="0"/>
            </a:lvl2pPr>
            <a:lvl3pPr>
              <a:defRPr lang="ko-KR" altLang="en-US" sz="1600" smtClean="0"/>
            </a:lvl3pPr>
            <a:lvl4pPr>
              <a:defRPr lang="ko-KR" altLang="en-US" sz="1400" smtClean="0"/>
            </a:lvl4pPr>
            <a:lvl5pPr>
              <a:defRPr lang="ko-KR" altLang="en-US" sz="1400"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704348" cy="692696"/>
          </a:xfrm>
          <a:prstGeom prst="rect">
            <a:avLst/>
          </a:prstGeom>
        </p:spPr>
        <p:txBody>
          <a:bodyPr wrap="square" lIns="324000" tIns="72000" rIns="0" bIns="0"/>
          <a:lstStyle/>
          <a:p>
            <a:pPr marL="0" lvl="0" eaLnBrk="0" fontAlgn="base" hangingPunct="0">
              <a:spcAft>
                <a:spcPct val="0"/>
              </a:spcAft>
            </a:pPr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1933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704348" cy="692696"/>
          </a:xfrm>
          <a:prstGeom prst="rect">
            <a:avLst/>
          </a:prstGeom>
        </p:spPr>
        <p:txBody>
          <a:bodyPr wrap="square" lIns="324000" tIns="72000" rIns="0" bIns="0"/>
          <a:lstStyle/>
          <a:p>
            <a:pPr marL="0" lvl="0" eaLnBrk="0" fontAlgn="base" hangingPunct="0">
              <a:spcAft>
                <a:spcPct val="0"/>
              </a:spcAft>
            </a:pPr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571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704348" cy="692696"/>
          </a:xfrm>
          <a:prstGeom prst="rect">
            <a:avLst/>
          </a:prstGeom>
        </p:spPr>
        <p:txBody>
          <a:bodyPr wrap="square" lIns="324000" tIns="72000" rIns="0" bIns="0"/>
          <a:lstStyle/>
          <a:p>
            <a:pPr marL="0" lvl="0" eaLnBrk="0" fontAlgn="base" hangingPunct="0">
              <a:spcAft>
                <a:spcPct val="0"/>
              </a:spcAft>
            </a:pPr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180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703617" y="1125538"/>
            <a:ext cx="5111750" cy="518318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dirty="0" smtClean="0"/>
            </a:lvl1pPr>
            <a:lvl2pPr>
              <a:defRPr lang="ko-KR" altLang="en-US" dirty="0" smtClean="0"/>
            </a:lvl2pPr>
            <a:lvl3pPr>
              <a:defRPr lang="ko-KR" altLang="en-US" dirty="0" smtClean="0"/>
            </a:lvl3pPr>
            <a:lvl4pPr>
              <a:defRPr lang="ko-KR" altLang="en-US" dirty="0" smtClean="0"/>
            </a:lvl4pPr>
            <a:lvl5pPr>
              <a:defRPr lang="ko-KR" altLang="en-US" dirty="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23850" y="1125538"/>
            <a:ext cx="3111559" cy="51831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704348" cy="692696"/>
          </a:xfrm>
          <a:prstGeom prst="rect">
            <a:avLst/>
          </a:prstGeom>
        </p:spPr>
        <p:txBody>
          <a:bodyPr wrap="square" lIns="324000" tIns="72000" rIns="0" bIns="0"/>
          <a:lstStyle/>
          <a:p>
            <a:pPr marL="0" lvl="0" eaLnBrk="0" fontAlgn="base" hangingPunct="0">
              <a:spcAft>
                <a:spcPct val="0"/>
              </a:spcAft>
            </a:pPr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8747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23850" y="1125538"/>
            <a:ext cx="8496300" cy="4283681"/>
          </a:xfrm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23850" y="5579914"/>
            <a:ext cx="8496300" cy="7288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704348" cy="692696"/>
          </a:xfrm>
          <a:prstGeom prst="rect">
            <a:avLst/>
          </a:prstGeom>
        </p:spPr>
        <p:txBody>
          <a:bodyPr wrap="square" lIns="324000" tIns="72000" rIns="0" bIns="0"/>
          <a:lstStyle/>
          <a:p>
            <a:pPr marL="0" lvl="0" eaLnBrk="0" fontAlgn="base" hangingPunct="0">
              <a:spcAft>
                <a:spcPct val="0"/>
              </a:spcAft>
            </a:pPr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7944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엔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68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704348" cy="692696"/>
          </a:xfrm>
          <a:prstGeom prst="rect">
            <a:avLst/>
          </a:prstGeom>
        </p:spPr>
        <p:txBody>
          <a:bodyPr wrap="square" lIns="324000" tIns="72000" rIns="0" bIns="0"/>
          <a:lstStyle/>
          <a:p>
            <a:pPr marL="0" lvl="0" eaLnBrk="0" fontAlgn="base" hangingPunct="0">
              <a:spcAft>
                <a:spcPct val="0"/>
              </a:spcAft>
            </a:pPr>
            <a:r>
              <a:rPr lang="ko-KR" altLang="en-US" dirty="0" smtClean="0"/>
              <a:t>제목을 입력하십시오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23850" y="1125538"/>
            <a:ext cx="8496300" cy="5183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23850" y="6466036"/>
            <a:ext cx="2133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92D1B38-6162-407F-A86F-9F8934290F7D}" type="datetimeFigureOut">
              <a:rPr lang="ko-KR" altLang="en-US" smtClean="0"/>
              <a:pPr/>
              <a:t>2016-10-18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466036"/>
            <a:ext cx="2895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686550" y="6466036"/>
            <a:ext cx="2133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904BCA1-CC29-4734-AC98-7DDE212666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5582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9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spcBef>
          <a:spcPct val="0"/>
        </a:spcBef>
        <a:buNone/>
        <a:defRPr kumimoji="1" lang="ko-KR" altLang="en-US" sz="3500" b="0" kern="1200" dirty="0">
          <a:solidFill>
            <a:schemeClr val="bg1"/>
          </a:solidFill>
          <a:effectLst/>
          <a:latin typeface="한국외대체 M" panose="02020503020101020101" pitchFamily="18" charset="-127"/>
          <a:ea typeface="한국외대체 M" panose="02020503020101020101" pitchFamily="18" charset="-127"/>
          <a:cs typeface="한국외대체 M" pitchFamily="18" charset="-127"/>
        </a:defRPr>
      </a:lvl1pPr>
    </p:titleStyle>
    <p:bodyStyle>
      <a:lvl1pPr marL="252000" indent="-252000" algn="l" defTabSz="914400" rtl="0" eaLnBrk="1" latinLnBrk="1" hangingPunct="1">
        <a:spcBef>
          <a:spcPts val="400"/>
        </a:spcBef>
        <a:buFont typeface="Arial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1pPr>
      <a:lvl2pPr marL="538163" indent="-27305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2pPr>
      <a:lvl3pPr marL="717550" indent="-179388" algn="l" defTabSz="914400" rtl="0" eaLnBrk="1" latinLnBrk="1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3pPr>
      <a:lvl4pPr marL="896938" indent="-179388" algn="l" defTabSz="914400" rtl="0" eaLnBrk="1" latinLnBrk="1" hangingPunct="1">
        <a:spcBef>
          <a:spcPct val="20000"/>
        </a:spcBef>
        <a:buFont typeface="Arial" pitchFamily="34" charset="0"/>
        <a:buChar char="–"/>
        <a:tabLst/>
        <a:defRPr sz="16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4pPr>
      <a:lvl5pPr marL="1076325" indent="-179388" algn="l" defTabSz="914400" rtl="0" eaLnBrk="1" latinLnBrk="1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프로젝트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제목을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입력하시오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부제목을 입력하시오</a:t>
            </a:r>
          </a:p>
        </p:txBody>
      </p:sp>
    </p:spTree>
    <p:extLst>
      <p:ext uri="{BB962C8B-B14F-4D97-AF65-F5344CB8AC3E}">
        <p14:creationId xmlns:p14="http://schemas.microsoft.com/office/powerpoint/2010/main" val="74518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제목을 입력하십시오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1281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/>
          </p:nvPr>
        </p:nvSpPr>
        <p:spPr>
          <a:xfrm>
            <a:off x="0" y="0"/>
            <a:ext cx="7704348" cy="692696"/>
          </a:xfrm>
        </p:spPr>
        <p:txBody>
          <a:bodyPr/>
          <a:lstStyle/>
          <a:p>
            <a:r>
              <a:rPr lang="ko-KR" altLang="en-US" dirty="0" smtClean="0"/>
              <a:t>제목을 입력하십시오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156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0"/>
            <a:ext cx="7704348" cy="692696"/>
          </a:xfrm>
        </p:spPr>
        <p:txBody>
          <a:bodyPr/>
          <a:lstStyle/>
          <a:p>
            <a:r>
              <a:rPr lang="ko-KR" altLang="en-US" dirty="0" smtClean="0"/>
              <a:t>제목을 입력하십시오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760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title"/>
          </p:nvPr>
        </p:nvSpPr>
        <p:spPr>
          <a:xfrm>
            <a:off x="0" y="0"/>
            <a:ext cx="7704348" cy="692696"/>
          </a:xfrm>
        </p:spPr>
        <p:txBody>
          <a:bodyPr/>
          <a:lstStyle/>
          <a:p>
            <a:r>
              <a:rPr lang="ko-KR" altLang="en-US" dirty="0" smtClean="0"/>
              <a:t>제목을 입력하십시오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8264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0" y="0"/>
            <a:ext cx="7704000" cy="692696"/>
          </a:xfrm>
        </p:spPr>
        <p:txBody>
          <a:bodyPr/>
          <a:lstStyle/>
          <a:p>
            <a:r>
              <a:rPr lang="ko-KR" altLang="en-US" dirty="0" smtClean="0"/>
              <a:t>제목을 입력하십시오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7458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0" y="0"/>
            <a:ext cx="7704000" cy="692696"/>
          </a:xfrm>
        </p:spPr>
        <p:txBody>
          <a:bodyPr/>
          <a:lstStyle/>
          <a:p>
            <a:r>
              <a:rPr lang="ko-KR" altLang="en-US" dirty="0" smtClean="0"/>
              <a:t>제목을 입력하십시오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텍스트 개체 틀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872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0"/>
            <a:ext cx="7704000" cy="692696"/>
          </a:xfrm>
        </p:spPr>
        <p:txBody>
          <a:bodyPr/>
          <a:lstStyle/>
          <a:p>
            <a:r>
              <a:rPr lang="ko-KR" altLang="en-US" dirty="0" smtClean="0"/>
              <a:t>제목을 입력하십시오</a:t>
            </a:r>
            <a:endParaRPr lang="ko-KR" altLang="en-US" dirty="0"/>
          </a:p>
        </p:txBody>
      </p:sp>
      <p:sp>
        <p:nvSpPr>
          <p:cNvPr id="6" name="그림 개체 틀 5"/>
          <p:cNvSpPr>
            <a:spLocks noGrp="1"/>
          </p:cNvSpPr>
          <p:nvPr>
            <p:ph type="pic" idx="1"/>
          </p:nvPr>
        </p:nvSpPr>
        <p:spPr/>
      </p:sp>
      <p:sp>
        <p:nvSpPr>
          <p:cNvPr id="7" name="텍스트 개체 틀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901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3"/>
          <p:cNvSpPr txBox="1">
            <a:spLocks/>
          </p:cNvSpPr>
          <p:nvPr/>
        </p:nvSpPr>
        <p:spPr>
          <a:xfrm>
            <a:off x="2489044" y="5218638"/>
            <a:ext cx="4165913" cy="1293760"/>
          </a:xfrm>
          <a:prstGeom prst="rect">
            <a:avLst/>
          </a:prstGeom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kumimoji="1" lang="ko-KR" altLang="en-US" sz="3500" b="0" kern="1200" dirty="0">
                <a:solidFill>
                  <a:schemeClr val="bg1"/>
                </a:solidFill>
                <a:effectLst/>
                <a:latin typeface="한국외대체 M" panose="02020503020101020101" pitchFamily="18" charset="-127"/>
                <a:ea typeface="한국외대체 M" panose="02020503020101020101" pitchFamily="18" charset="-127"/>
                <a:cs typeface="한국외대체 M" pitchFamily="18" charset="-127"/>
              </a:defRPr>
            </a:lvl1pPr>
          </a:lstStyle>
          <a:p>
            <a:pPr algn="ctr"/>
            <a:r>
              <a:rPr lang="ko-KR" altLang="en-US" sz="5400" dirty="0" smtClean="0">
                <a:solidFill>
                  <a:schemeClr val="tx2">
                    <a:lumMod val="50000"/>
                  </a:schemeClr>
                </a:solidFill>
              </a:rPr>
              <a:t>감사합니다</a:t>
            </a:r>
            <a:endParaRPr lang="ko-KR" altLang="en-US" sz="5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66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한국외대체">
      <a:majorFont>
        <a:latin typeface="한국외대체 B"/>
        <a:ea typeface="한국외대체 B"/>
        <a:cs typeface=""/>
      </a:majorFont>
      <a:minorFont>
        <a:latin typeface="한국외대체 M"/>
        <a:ea typeface="한국외대체 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19</Words>
  <Application>Microsoft Office PowerPoint</Application>
  <PresentationFormat>화면 슬라이드 쇼(4:3)</PresentationFormat>
  <Paragraphs>11</Paragraphs>
  <Slides>9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4" baseType="lpstr">
      <vt:lpstr>맑은 고딕</vt:lpstr>
      <vt:lpstr>한국외대체 B</vt:lpstr>
      <vt:lpstr>한국외대체 M</vt:lpstr>
      <vt:lpstr>Arial</vt:lpstr>
      <vt:lpstr>Office 테마</vt:lpstr>
      <vt:lpstr>프로젝트 제목을 입력하시오</vt:lpstr>
      <vt:lpstr>제목을 입력하십시오</vt:lpstr>
      <vt:lpstr>제목을 입력하십시오</vt:lpstr>
      <vt:lpstr>제목을 입력하십시오</vt:lpstr>
      <vt:lpstr>제목을 입력하십시오</vt:lpstr>
      <vt:lpstr>제목을 입력하십시오</vt:lpstr>
      <vt:lpstr>제목을 입력하십시오</vt:lpstr>
      <vt:lpstr>제목을 입력하십시오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ptlineH</dc:creator>
  <cp:lastModifiedBy>ptlineJ</cp:lastModifiedBy>
  <cp:revision>31</cp:revision>
  <dcterms:created xsi:type="dcterms:W3CDTF">2016-03-04T01:50:51Z</dcterms:created>
  <dcterms:modified xsi:type="dcterms:W3CDTF">2016-10-18T04:26:58Z</dcterms:modified>
</cp:coreProperties>
</file>