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2880">
          <p15:clr>
            <a:srgbClr val="A4A3A4"/>
          </p15:clr>
        </p15:guide>
        <p15:guide id="4" pos="204">
          <p15:clr>
            <a:srgbClr val="A4A3A4"/>
          </p15:clr>
        </p15:guide>
        <p15:guide id="5" pos="5556">
          <p15:clr>
            <a:srgbClr val="A4A3A4"/>
          </p15:clr>
        </p15:guide>
        <p15:guide id="6" pos="2948">
          <p15:clr>
            <a:srgbClr val="A4A3A4"/>
          </p15:clr>
        </p15:guide>
        <p15:guide id="7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4643" autoAdjust="0"/>
  </p:normalViewPr>
  <p:slideViewPr>
    <p:cSldViewPr>
      <p:cViewPr varScale="1">
        <p:scale>
          <a:sx n="113" d="100"/>
          <a:sy n="113" d="100"/>
        </p:scale>
        <p:origin x="2070" y="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864" y="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50"/>
          <a:stretch/>
        </p:blipFill>
        <p:spPr>
          <a:xfrm>
            <a:off x="4514796" y="0"/>
            <a:ext cx="1203878" cy="6857665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1" r="49073"/>
          <a:stretch/>
        </p:blipFill>
        <p:spPr>
          <a:xfrm>
            <a:off x="5718674" y="0"/>
            <a:ext cx="1224136" cy="685766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2" r="25453"/>
          <a:stretch/>
        </p:blipFill>
        <p:spPr>
          <a:xfrm>
            <a:off x="6942809" y="0"/>
            <a:ext cx="1152128" cy="685766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0"/>
          <a:stretch/>
        </p:blipFill>
        <p:spPr>
          <a:xfrm>
            <a:off x="8094937" y="0"/>
            <a:ext cx="1180006" cy="685766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5040052" y="1898894"/>
            <a:ext cx="3787194" cy="2773292"/>
          </a:xfrm>
          <a:noFill/>
        </p:spPr>
        <p:txBody>
          <a:bodyPr wrap="none" lIns="0" tIns="0" rIns="0" bIns="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>
              <a:defRPr lang="ko-KR" altLang="en-US" sz="6000" baseline="0" dirty="0">
                <a:solidFill>
                  <a:schemeClr val="bg1"/>
                </a:solidFill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프로젝트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제목을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입력하세요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040052" y="5032663"/>
            <a:ext cx="3787193" cy="360040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marL="0" indent="0" algn="l">
              <a:buFont typeface="+mj-lt"/>
              <a:buNone/>
              <a:defRPr lang="ko-KR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5050141" y="1304764"/>
            <a:ext cx="2362694" cy="303566"/>
            <a:chOff x="1439652" y="296652"/>
            <a:chExt cx="2362694" cy="303566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9652" y="296652"/>
              <a:ext cx="2362694" cy="303566"/>
            </a:xfrm>
            <a:prstGeom prst="rect">
              <a:avLst/>
            </a:prstGeom>
          </p:spPr>
        </p:pic>
        <p:sp>
          <p:nvSpPr>
            <p:cNvPr id="15" name="제목 3"/>
            <p:cNvSpPr txBox="1">
              <a:spLocks/>
            </p:cNvSpPr>
            <p:nvPr/>
          </p:nvSpPr>
          <p:spPr>
            <a:xfrm>
              <a:off x="1594439" y="314536"/>
              <a:ext cx="2053121" cy="26779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  <a:scene3d>
                <a:camera prst="orthographicFront"/>
                <a:lightRig rig="threePt" dir="t"/>
              </a:scene3d>
              <a:sp3d>
                <a:bevelT w="1270" h="1270"/>
                <a:contourClr>
                  <a:schemeClr val="bg1"/>
                </a:contourClr>
              </a:sp3d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kumimoji="1" lang="ko-KR" altLang="en-US" sz="6000" b="0" kern="1200" baseline="0" dirty="0">
                  <a:solidFill>
                    <a:schemeClr val="bg1"/>
                  </a:solidFill>
                  <a:effectLst/>
                  <a:latin typeface="+mn-ea"/>
                  <a:ea typeface="+mn-ea"/>
                  <a:cs typeface="한국외대체 B" pitchFamily="18" charset="-127"/>
                </a:defRPr>
              </a:lvl1pPr>
            </a:lstStyle>
            <a:p>
              <a:pPr algn="ctr"/>
              <a:r>
                <a:rPr lang="en-US" altLang="ko-KR" sz="1200" dirty="0" smtClean="0"/>
                <a:t>Come to HUFS Meet the World!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8838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75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  <a:prstGeom prst="rect">
            <a:avLst/>
          </a:prstGeom>
        </p:spPr>
        <p:txBody>
          <a:bodyPr wrap="square" lIns="324000" tIns="72000" rIns="0" bIns="0"/>
          <a:lstStyle/>
          <a:p>
            <a:pPr marL="0" lvl="0" eaLnBrk="0" fontAlgn="base" hangingPunct="0">
              <a:spcAft>
                <a:spcPct val="0"/>
              </a:spcAft>
            </a:pPr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1" lang="ko-KR" altLang="en-US" sz="3500" b="0" kern="1200" dirty="0">
          <a:solidFill>
            <a:schemeClr val="bg1"/>
          </a:solidFill>
          <a:effectLst/>
          <a:latin typeface="한국외대체 M" panose="02020503020101020101" pitchFamily="18" charset="-127"/>
          <a:ea typeface="한국외대체 M" panose="02020503020101020101" pitchFamily="18" charset="-127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프로젝트</a:t>
            </a:r>
            <a:br>
              <a:rPr lang="ko-KR" altLang="en-US" dirty="0"/>
            </a:br>
            <a:r>
              <a:rPr lang="ko-KR" altLang="en-US" dirty="0"/>
              <a:t>제목을</a:t>
            </a:r>
            <a:br>
              <a:rPr lang="ko-KR" altLang="en-US" dirty="0"/>
            </a:br>
            <a:r>
              <a:rPr lang="ko-KR" altLang="en-US" dirty="0"/>
              <a:t>입력하시오</a:t>
            </a: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5048519" y="5032663"/>
            <a:ext cx="3787193" cy="360040"/>
          </a:xfrm>
        </p:spPr>
        <p:txBody>
          <a:bodyPr/>
          <a:lstStyle/>
          <a:p>
            <a:r>
              <a:rPr lang="ko-KR" altLang="en-US" dirty="0"/>
              <a:t>부제목을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277939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692696"/>
          </a:xfrm>
        </p:spPr>
        <p:txBody>
          <a:bodyPr/>
          <a:lstStyle/>
          <a:p>
            <a:r>
              <a:rPr lang="ko-KR" altLang="en-US" dirty="0" smtClean="0"/>
              <a:t>제목을 입력하십시오</a:t>
            </a:r>
            <a:endParaRPr lang="ko-KR" altLang="en-US" dirty="0"/>
          </a:p>
        </p:txBody>
      </p:sp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 txBox="1">
            <a:spLocks/>
          </p:cNvSpPr>
          <p:nvPr/>
        </p:nvSpPr>
        <p:spPr>
          <a:xfrm>
            <a:off x="2489044" y="5218638"/>
            <a:ext cx="4165913" cy="1293760"/>
          </a:xfrm>
          <a:prstGeom prst="rect">
            <a:avLst/>
          </a:prstGeom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kumimoji="1" lang="ko-KR" altLang="en-US" sz="3500" b="0" kern="1200" dirty="0">
                <a:solidFill>
                  <a:schemeClr val="bg1"/>
                </a:solidFill>
                <a:effectLst/>
                <a:latin typeface="한국외대체 M" panose="02020503020101020101" pitchFamily="18" charset="-127"/>
                <a:ea typeface="한국외대체 M" panose="02020503020101020101" pitchFamily="18" charset="-127"/>
                <a:cs typeface="한국외대체 M" pitchFamily="18" charset="-127"/>
              </a:defRPr>
            </a:lvl1pPr>
          </a:lstStyle>
          <a:p>
            <a:pPr algn="ctr"/>
            <a:r>
              <a:rPr lang="ko-KR" altLang="en-US" sz="5400" dirty="0" smtClean="0">
                <a:solidFill>
                  <a:schemeClr val="tx2">
                    <a:lumMod val="50000"/>
                  </a:schemeClr>
                </a:solidFill>
              </a:rPr>
              <a:t>감사합니다</a:t>
            </a:r>
            <a:endParaRPr lang="ko-KR" altLang="en-US" sz="5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18</Words>
  <Application>Microsoft Office PowerPoint</Application>
  <PresentationFormat>화면 슬라이드 쇼(4:3)</PresentationFormat>
  <Paragraphs>10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맑은 고딕</vt:lpstr>
      <vt:lpstr>한국외대체 B</vt:lpstr>
      <vt:lpstr>한국외대체 M</vt:lpstr>
      <vt:lpstr>Arial</vt:lpstr>
      <vt:lpstr>Office 테마</vt:lpstr>
      <vt:lpstr>프로젝트 제목을 입력하시오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ptlineJ</cp:lastModifiedBy>
  <cp:revision>32</cp:revision>
  <dcterms:created xsi:type="dcterms:W3CDTF">2016-03-04T01:50:51Z</dcterms:created>
  <dcterms:modified xsi:type="dcterms:W3CDTF">2016-10-18T04:27:07Z</dcterms:modified>
</cp:coreProperties>
</file>