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orient="horz" pos="3974">
          <p15:clr>
            <a:srgbClr val="A4A3A4"/>
          </p15:clr>
        </p15:guide>
        <p15:guide id="3" pos="2880">
          <p15:clr>
            <a:srgbClr val="A4A3A4"/>
          </p15:clr>
        </p15:guide>
        <p15:guide id="4" pos="204">
          <p15:clr>
            <a:srgbClr val="A4A3A4"/>
          </p15:clr>
        </p15:guide>
        <p15:guide id="5" pos="5556">
          <p15:clr>
            <a:srgbClr val="A4A3A4"/>
          </p15:clr>
        </p15:guide>
        <p15:guide id="6" pos="2948">
          <p15:clr>
            <a:srgbClr val="A4A3A4"/>
          </p15:clr>
        </p15:guide>
        <p15:guide id="7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04" autoAdjust="0"/>
    <p:restoredTop sz="94660"/>
  </p:normalViewPr>
  <p:slideViewPr>
    <p:cSldViewPr>
      <p:cViewPr varScale="1">
        <p:scale>
          <a:sx n="107" d="100"/>
          <a:sy n="107" d="100"/>
        </p:scale>
        <p:origin x="1722" y="114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876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79B34-9042-4407-89CF-4562D720B408}" type="datetimeFigureOut">
              <a:rPr lang="ko-KR" altLang="en-US" smtClean="0"/>
              <a:t>2020-08-28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02287" y="5301920"/>
            <a:ext cx="7934962" cy="719368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ctr">
              <a:defRPr lang="ko-KR" altLang="en-US" sz="4200" b="0" spc="-100" dirty="0">
                <a:solidFill>
                  <a:schemeClr val="bg1"/>
                </a:solidFill>
                <a:effectLst/>
                <a:latin typeface="한국외대체 B" pitchFamily="18" charset="-127"/>
                <a:ea typeface="한국외대체 B" pitchFamily="18" charset="-127"/>
                <a:cs typeface="한국외대체 B" pitchFamily="18" charset="-127"/>
              </a:defRPr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770121"/>
            <a:ext cx="6400800" cy="514706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92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602287" y="5301920"/>
            <a:ext cx="7934962" cy="719368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ctr">
              <a:defRPr lang="ko-KR" altLang="en-US" sz="4200" b="0" spc="-100" dirty="0">
                <a:solidFill>
                  <a:schemeClr val="bg1"/>
                </a:solidFill>
                <a:effectLst/>
                <a:latin typeface="한국외대체 B" pitchFamily="18" charset="-127"/>
                <a:ea typeface="한국외대체 B" pitchFamily="18" charset="-127"/>
                <a:cs typeface="한국외대체 B" pitchFamily="18" charset="-127"/>
              </a:defRPr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" name="부제목 2"/>
          <p:cNvSpPr>
            <a:spLocks noGrp="1"/>
          </p:cNvSpPr>
          <p:nvPr>
            <p:ph type="subTitle" idx="1"/>
          </p:nvPr>
        </p:nvSpPr>
        <p:spPr>
          <a:xfrm>
            <a:off x="1371600" y="4770121"/>
            <a:ext cx="6400800" cy="514706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1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2020-08-28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828000"/>
          </a:xfrm>
          <a:prstGeom prst="rect">
            <a:avLst/>
          </a:prstGeo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2020-08-28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2020-08-28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2020-08-28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2020-08-28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828000"/>
          </a:xfrm>
          <a:prstGeom prst="rect">
            <a:avLst/>
          </a:prstGeo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812000" cy="828000"/>
          </a:xfr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2020-08-28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812000" cy="828000"/>
          </a:xfr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2020-08-28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828000"/>
          </a:xfrm>
          <a:prstGeom prst="rect">
            <a:avLst/>
          </a:prstGeom>
          <a:noFill/>
        </p:spPr>
        <p:txBody>
          <a:bodyPr wrap="none" lIns="576000" tIns="2160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/>
          <a:p>
            <a:pPr marL="0" lvl="0" algn="l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2020-08-28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lang="ko-KR" altLang="en-US" sz="3200" b="0" kern="1200" smtClean="0">
          <a:solidFill>
            <a:schemeClr val="tx1">
              <a:lumMod val="95000"/>
              <a:lumOff val="5000"/>
            </a:schemeClr>
          </a:solidFill>
          <a:effectLst/>
          <a:latin typeface="한국외대체 M" pitchFamily="18" charset="-127"/>
          <a:ea typeface="한국외대체 M" pitchFamily="18" charset="-127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프로젝트 제목을 입력해주세요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smtClean="0"/>
              <a:t>부제목을 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331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smtClean="0"/>
              <a:t>프로젝트 제목을 입력해주세요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smtClean="0"/>
              <a:t>부제목을 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627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24</Words>
  <Application>Microsoft Office PowerPoint</Application>
  <PresentationFormat>화면 슬라이드 쇼(4:3)</PresentationFormat>
  <Paragraphs>11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한국외대체 B</vt:lpstr>
      <vt:lpstr>한국외대체 M</vt:lpstr>
      <vt:lpstr>Arial</vt:lpstr>
      <vt:lpstr>Office 테마</vt:lpstr>
      <vt:lpstr>프로젝트 제목을 입력해주세요</vt:lpstr>
      <vt:lpstr>프로젝트 제목을 입력해주세요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hufs</cp:lastModifiedBy>
  <cp:revision>10</cp:revision>
  <dcterms:created xsi:type="dcterms:W3CDTF">2016-03-04T01:50:51Z</dcterms:created>
  <dcterms:modified xsi:type="dcterms:W3CDTF">2020-08-28T05:52:58Z</dcterms:modified>
</cp:coreProperties>
</file>