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04" autoAdjust="0"/>
    <p:restoredTop sz="94660"/>
  </p:normalViewPr>
  <p:slideViewPr>
    <p:cSldViewPr>
      <p:cViewPr varScale="1">
        <p:scale>
          <a:sx n="113" d="100"/>
          <a:sy n="113" d="100"/>
        </p:scale>
        <p:origin x="-2112" y="-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7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79B34-9042-4407-89CF-4562D720B408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02287" y="5301920"/>
            <a:ext cx="7934962" cy="719368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200" b="0" spc="-100" dirty="0">
                <a:solidFill>
                  <a:schemeClr val="bg1"/>
                </a:solidFill>
                <a:effectLst/>
                <a:latin typeface="한국외대체 B" pitchFamily="18" charset="-127"/>
                <a:ea typeface="한국외대체 B" pitchFamily="18" charset="-127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770121"/>
            <a:ext cx="6400800" cy="514706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02287" y="5301920"/>
            <a:ext cx="7934962" cy="719368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200" b="0" spc="-100" dirty="0">
                <a:solidFill>
                  <a:schemeClr val="bg1"/>
                </a:solidFill>
                <a:effectLst/>
                <a:latin typeface="한국외대체 B" pitchFamily="18" charset="-127"/>
                <a:ea typeface="한국외대체 B" pitchFamily="18" charset="-127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371600" y="4770121"/>
            <a:ext cx="6400800" cy="514706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828000"/>
          </a:xfrm>
          <a:prstGeom prst="rect">
            <a:avLst/>
          </a:prstGeo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828000"/>
          </a:xfrm>
          <a:prstGeom prst="rect">
            <a:avLst/>
          </a:prstGeo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812000" cy="828000"/>
          </a:xfr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812000" cy="828000"/>
          </a:xfr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828000"/>
          </a:xfrm>
          <a:prstGeom prst="rect">
            <a:avLst/>
          </a:prstGeo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/>
          <a:p>
            <a:pPr marL="0" lvl="0" algn="l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lang="ko-KR" altLang="en-US" sz="3200" b="0" kern="1200" smtClean="0">
          <a:solidFill>
            <a:schemeClr val="tx1">
              <a:lumMod val="95000"/>
              <a:lumOff val="5000"/>
            </a:schemeClr>
          </a:solidFill>
          <a:effectLst/>
          <a:latin typeface="한국외대체 M" pitchFamily="18" charset="-127"/>
          <a:ea typeface="한국외대체 M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mtClean="0"/>
              <a:t>프로젝트 제목을 입력해주세요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mtClean="0"/>
              <a:t>부제목을 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331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mtClean="0"/>
              <a:t>프로젝트 제목을 입력해주세요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mtClean="0"/>
              <a:t>부제목을 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627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24</Words>
  <Application>Microsoft Office PowerPoint</Application>
  <PresentationFormat>화면 슬라이드 쇼(4:3)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프로젝트 제목을 입력해주세요</vt:lpstr>
      <vt:lpstr>프로젝트 제목을 입력해주세요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ptlineB</cp:lastModifiedBy>
  <cp:revision>7</cp:revision>
  <dcterms:created xsi:type="dcterms:W3CDTF">2016-03-04T01:50:51Z</dcterms:created>
  <dcterms:modified xsi:type="dcterms:W3CDTF">2016-03-04T08:36:48Z</dcterms:modified>
</cp:coreProperties>
</file>