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04" autoAdjust="0"/>
    <p:restoredTop sz="94643" autoAdjust="0"/>
  </p:normalViewPr>
  <p:slideViewPr>
    <p:cSldViewPr>
      <p:cViewPr varScale="1">
        <p:scale>
          <a:sx n="110" d="100"/>
          <a:sy n="110" d="100"/>
        </p:scale>
        <p:origin x="-2094" y="-90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57E3B-471E-4015-B1C5-6E8E36836A6A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A22F8-50EA-4B8D-BC3E-F42EE1D709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65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A22F8-50EA-4B8D-BC3E-F42EE1D7098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36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92757" y="2228993"/>
            <a:ext cx="7920372" cy="719368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l">
              <a:defRPr lang="ko-KR" altLang="en-US" sz="4000" dirty="0">
                <a:solidFill>
                  <a:srgbClr val="002D56"/>
                </a:solidFill>
                <a:latin typeface="+mj-ea"/>
                <a:ea typeface="+mj-ea"/>
                <a:cs typeface="한국외대체 B" pitchFamily="18" charset="-127"/>
              </a:defRPr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2757" y="3068960"/>
            <a:ext cx="3787193" cy="360040"/>
          </a:xfrm>
          <a:noFill/>
        </p:spPr>
        <p:txBody>
          <a:bodyPr wrap="squar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l">
              <a:buFont typeface="+mj-lt"/>
              <a:buNone/>
              <a:defRPr lang="ko-KR" alt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한국외대체 B" pitchFamily="18" charset="-127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prstGeom prst="rect">
            <a:avLst/>
          </a:prstGeom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828000"/>
          </a:xfrm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7704348" cy="828000"/>
          </a:xfrm>
          <a:prstGeom prst="rect">
            <a:avLst/>
          </a:prstGeom>
          <a:noFill/>
        </p:spPr>
        <p:txBody>
          <a:bodyPr wrap="none" lIns="846000" tIns="252000" rIns="0" bIns="0" rtlCol="0" anchor="t">
            <a:noAutofit/>
            <a:scene3d>
              <a:camera prst="orthographicFront"/>
              <a:lightRig rig="threePt" dir="t"/>
            </a:scene3d>
            <a:sp3d contourW="38100">
              <a:bevelT w="1270" h="38100"/>
              <a:contourClr>
                <a:schemeClr val="bg1"/>
              </a:contourClr>
            </a:sp3d>
          </a:bodyPr>
          <a:lstStyle/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dirty="0">
          <a:solidFill>
            <a:schemeClr val="tx1">
              <a:lumMod val="85000"/>
              <a:lumOff val="15000"/>
            </a:schemeClr>
          </a:solidFill>
          <a:effectLst/>
          <a:latin typeface="+mj-ea"/>
          <a:ea typeface="+mj-ea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>
              <a:lumMod val="85000"/>
              <a:lumOff val="15000"/>
            </a:schemeClr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프로젝트 제목을 입력하시오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20</Words>
  <Application>Microsoft Office PowerPoint</Application>
  <PresentationFormat>화면 슬라이드 쇼(4:3)</PresentationFormat>
  <Paragraphs>10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ptlineH</cp:lastModifiedBy>
  <cp:revision>9</cp:revision>
  <dcterms:created xsi:type="dcterms:W3CDTF">2016-03-04T01:50:51Z</dcterms:created>
  <dcterms:modified xsi:type="dcterms:W3CDTF">2016-03-04T08:47:42Z</dcterms:modified>
</cp:coreProperties>
</file>