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65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04" autoAdjust="0"/>
    <p:restoredTop sz="94660"/>
  </p:normalViewPr>
  <p:slideViewPr>
    <p:cSldViewPr>
      <p:cViewPr varScale="1">
        <p:scale>
          <a:sx n="113" d="100"/>
          <a:sy n="113" d="100"/>
        </p:scale>
        <p:origin x="-2112" y="-96"/>
      </p:cViewPr>
      <p:guideLst>
        <p:guide orient="horz" pos="709"/>
        <p:guide orient="horz" pos="3974"/>
        <p:guide pos="2880"/>
        <p:guide pos="204"/>
        <p:guide pos="5556"/>
        <p:guide pos="2948"/>
        <p:guide pos="281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-3876" y="-9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C79B34-9042-4407-89CF-4562D720B408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BEE66-63D2-412E-B6D2-A96DD3CB618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1973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27584" y="1856379"/>
            <a:ext cx="8316416" cy="719368"/>
          </a:xfrm>
          <a:noFill/>
        </p:spPr>
        <p:txBody>
          <a:bodyPr wrap="square" lIns="0" tIns="0" rIns="32400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algn="r">
              <a:defRPr lang="ko-KR" altLang="en-US" sz="4400" spc="-150" dirty="0">
                <a:solidFill>
                  <a:srgbClr val="142C46"/>
                </a:solidFill>
              </a:defRPr>
            </a:lvl1pPr>
          </a:lstStyle>
          <a:p>
            <a:pPr marL="0" lvl="0" algn="r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743200" y="3140968"/>
            <a:ext cx="6400800" cy="514706"/>
          </a:xfrm>
          <a:noFill/>
        </p:spPr>
        <p:txBody>
          <a:bodyPr wrap="square" lIns="0" tIns="0" rIns="32400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 marL="0" indent="0" algn="r">
              <a:buFontTx/>
              <a:buNone/>
              <a:defRPr lang="ko-KR" altLang="en-US" sz="2400" b="0" spc="-150" dirty="0">
                <a:solidFill>
                  <a:schemeClr val="bg1">
                    <a:lumMod val="75000"/>
                  </a:schemeClr>
                </a:solidFill>
                <a:effectLst/>
                <a:latin typeface="한국외대체 M" pitchFamily="18" charset="-127"/>
                <a:ea typeface="한국외대체 M" pitchFamily="18" charset="-127"/>
                <a:cs typeface="한국외대체 M" pitchFamily="18" charset="-127"/>
              </a:defRPr>
            </a:lvl1pPr>
          </a:lstStyle>
          <a:p>
            <a:pPr marL="0" lvl="0" algn="r">
              <a:spcBef>
                <a:spcPct val="0"/>
              </a:spcBef>
            </a:pPr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192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850" y="1125537"/>
            <a:ext cx="8496300" cy="5183187"/>
          </a:xfr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8000"/>
          </a:xfrm>
          <a:prstGeom prst="rect">
            <a:avLst/>
          </a:prstGeom>
          <a:noFill/>
        </p:spPr>
        <p:txBody>
          <a:bodyPr wrap="none" lIns="792000" tIns="1692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557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none" lIns="792000" tIns="1692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22492" y="1125539"/>
            <a:ext cx="4141558" cy="518318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79950" y="1125538"/>
            <a:ext cx="414020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mtClean="0"/>
            </a:lvl1pPr>
            <a:lvl2pPr>
              <a:defRPr lang="ko-KR" altLang="en-US" smtClean="0"/>
            </a:lvl2pPr>
            <a:lvl3pPr>
              <a:defRPr lang="ko-KR" altLang="en-US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907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none" lIns="792000" tIns="1692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/>
            </a:lvl1pPr>
          </a:lstStyle>
          <a:p>
            <a:pPr marL="0" lvl="0"/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4140200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23850" y="1971796"/>
            <a:ext cx="4140200" cy="431988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dirty="0" smtClean="0"/>
            </a:lvl1pPr>
            <a:lvl2pPr>
              <a:defRPr lang="ko-KR" altLang="en-US" sz="1800" dirty="0" smtClean="0"/>
            </a:lvl2pPr>
            <a:lvl3pPr>
              <a:defRPr lang="ko-KR" altLang="en-US" sz="1600" dirty="0" smtClean="0"/>
            </a:lvl3pPr>
            <a:lvl4pPr>
              <a:defRPr lang="ko-KR" altLang="en-US" sz="1400" dirty="0" smtClean="0"/>
            </a:lvl4pPr>
            <a:lvl5pPr>
              <a:defRPr lang="ko-KR" altLang="en-US" sz="1400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792" y="1125538"/>
            <a:ext cx="4132358" cy="755290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79950" y="1971795"/>
            <a:ext cx="4140200" cy="433692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sz="2000" smtClean="0"/>
            </a:lvl1pPr>
            <a:lvl2pPr>
              <a:defRPr lang="ko-KR" altLang="en-US" sz="1800" smtClean="0"/>
            </a:lvl2pPr>
            <a:lvl3pPr>
              <a:defRPr lang="ko-KR" altLang="en-US" sz="1600" smtClean="0"/>
            </a:lvl3pPr>
            <a:lvl4pPr>
              <a:defRPr lang="ko-KR" altLang="en-US" sz="1400" smtClean="0"/>
            </a:lvl4pPr>
            <a:lvl5pPr>
              <a:defRPr lang="ko-KR" altLang="en-US" sz="1400"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933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</p:spPr>
        <p:txBody>
          <a:bodyPr wrap="none" lIns="792000" tIns="1692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/>
            </a:lvl1pPr>
          </a:lstStyle>
          <a:p>
            <a:pPr marL="0" lvl="0"/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571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8000"/>
          </a:xfrm>
          <a:prstGeom prst="rect">
            <a:avLst/>
          </a:prstGeom>
          <a:noFill/>
        </p:spPr>
        <p:txBody>
          <a:bodyPr wrap="none" lIns="792000" tIns="1692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180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8000"/>
          </a:xfrm>
          <a:noFill/>
        </p:spPr>
        <p:txBody>
          <a:bodyPr wrap="none" lIns="792000" tIns="1692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03617" y="1125538"/>
            <a:ext cx="5111750" cy="518318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ko-KR" altLang="en-US" dirty="0" smtClean="0"/>
            </a:lvl1pPr>
            <a:lvl2pPr>
              <a:defRPr lang="ko-KR" altLang="en-US" dirty="0" smtClean="0"/>
            </a:lvl2pPr>
            <a:lvl3pPr>
              <a:defRPr lang="ko-KR" altLang="en-US" dirty="0" smtClean="0"/>
            </a:lvl3pPr>
            <a:lvl4pPr>
              <a:defRPr lang="ko-KR" altLang="en-US" dirty="0" smtClean="0"/>
            </a:lvl4pPr>
            <a:lvl5pPr>
              <a:defRPr lang="ko-KR" altLang="en-US" dirty="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1125538"/>
            <a:ext cx="3111559" cy="51831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747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8000"/>
          </a:xfrm>
          <a:noFill/>
        </p:spPr>
        <p:txBody>
          <a:bodyPr wrap="none" lIns="792000" tIns="1692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>
            <a:lvl1pPr>
              <a:defRPr lang="ko-KR" altLang="en-US" dirty="0"/>
            </a:lvl1pPr>
          </a:lstStyle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23850" y="1125538"/>
            <a:ext cx="8496300" cy="4283681"/>
          </a:xfrm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23850" y="5579914"/>
            <a:ext cx="8496300" cy="7288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1B38-6162-407F-A86F-9F8934290F7D}" type="datetimeFigureOut">
              <a:rPr lang="ko-KR" altLang="en-US" smtClean="0"/>
              <a:t>2016-03-04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CA1-CC29-4734-AC98-7DDE212666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44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4"/>
            <a:ext cx="9144000" cy="6858000"/>
          </a:xfrm>
          <a:prstGeom prst="rect">
            <a:avLst/>
          </a:prstGeom>
        </p:spPr>
      </p:pic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8000"/>
          </a:xfrm>
          <a:prstGeom prst="rect">
            <a:avLst/>
          </a:prstGeom>
          <a:noFill/>
        </p:spPr>
        <p:txBody>
          <a:bodyPr wrap="none" lIns="792000" tIns="169200" rIns="36000" rtlCol="0" anchor="t">
            <a:noAutofit/>
            <a:scene3d>
              <a:camera prst="orthographicFront"/>
              <a:lightRig rig="threePt" dir="t"/>
            </a:scene3d>
            <a:sp3d>
              <a:bevelT w="1270" h="1270"/>
              <a:contourClr>
                <a:schemeClr val="bg1"/>
              </a:contourClr>
            </a:sp3d>
          </a:bodyPr>
          <a:lstStyle/>
          <a:p>
            <a:pPr marL="0" lvl="0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8496300" cy="5183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238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92D1B38-6162-407F-A86F-9F8934290F7D}" type="datetimeFigureOut">
              <a:rPr lang="ko-KR" altLang="en-US" smtClean="0"/>
              <a:pPr/>
              <a:t>2016-03-04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66036"/>
            <a:ext cx="2895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686550" y="6466036"/>
            <a:ext cx="2133600" cy="28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904BCA1-CC29-4734-AC98-7DDE2126663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558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lang="ko-KR" altLang="en-US" sz="3200" b="0" kern="1200" dirty="0">
          <a:solidFill>
            <a:schemeClr val="bg1"/>
          </a:solidFill>
          <a:effectLst/>
          <a:latin typeface="+mj-ea"/>
          <a:ea typeface="+mj-ea"/>
          <a:cs typeface="한국외대체 M" pitchFamily="18" charset="-127"/>
        </a:defRPr>
      </a:lvl1pPr>
    </p:titleStyle>
    <p:bodyStyle>
      <a:lvl1pPr marL="252000" indent="-252000" algn="l" defTabSz="914400" rtl="0" eaLnBrk="1" latinLnBrk="1" hangingPunct="1">
        <a:spcBef>
          <a:spcPts val="4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ea"/>
          <a:ea typeface="+mn-ea"/>
          <a:cs typeface="+mn-cs"/>
        </a:defRPr>
      </a:lvl1pPr>
      <a:lvl2pPr marL="538163" indent="-27305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+mn-ea"/>
          <a:ea typeface="+mn-ea"/>
          <a:cs typeface="+mn-cs"/>
        </a:defRPr>
      </a:lvl2pPr>
      <a:lvl3pPr marL="717550" indent="-179388" algn="l" defTabSz="914400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bg1"/>
          </a:solidFill>
          <a:latin typeface="+mn-ea"/>
          <a:ea typeface="+mn-ea"/>
          <a:cs typeface="+mn-cs"/>
        </a:defRPr>
      </a:lvl3pPr>
      <a:lvl4pPr marL="896938" indent="-179388" algn="l" defTabSz="914400" rtl="0" eaLnBrk="1" latinLnBrk="1" hangingPunct="1">
        <a:spcBef>
          <a:spcPct val="20000"/>
        </a:spcBef>
        <a:buFont typeface="Arial" pitchFamily="34" charset="0"/>
        <a:buChar char="–"/>
        <a:tabLst/>
        <a:defRPr sz="1600" kern="1200">
          <a:solidFill>
            <a:schemeClr val="bg1"/>
          </a:solidFill>
          <a:latin typeface="+mn-ea"/>
          <a:ea typeface="+mn-ea"/>
          <a:cs typeface="+mn-cs"/>
        </a:defRPr>
      </a:lvl4pPr>
      <a:lvl5pPr marL="1076325" indent="-179388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bg1"/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프로젝트 제목을 </a:t>
            </a:r>
            <a:r>
              <a:rPr lang="ko-KR" altLang="en-US" dirty="0"/>
              <a:t>입력하시오</a:t>
            </a:r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부제목을 입력하시오</a:t>
            </a:r>
          </a:p>
        </p:txBody>
      </p:sp>
    </p:spTree>
    <p:extLst>
      <p:ext uri="{BB962C8B-B14F-4D97-AF65-F5344CB8AC3E}">
        <p14:creationId xmlns:p14="http://schemas.microsoft.com/office/powerpoint/2010/main" val="74518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281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156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760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264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458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872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제목을 입력하십시오</a:t>
            </a:r>
            <a:endParaRPr lang="ko-KR" altLang="en-US" dirty="0"/>
          </a:p>
        </p:txBody>
      </p:sp>
      <p:sp>
        <p:nvSpPr>
          <p:cNvPr id="6" name="그림 개체 틀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텍스트 개체 틀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901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한국외대체">
      <a:majorFont>
        <a:latin typeface="한국외대체 B"/>
        <a:ea typeface="한국외대체 B"/>
        <a:cs typeface=""/>
      </a:majorFont>
      <a:minorFont>
        <a:latin typeface="한국외대체 M"/>
        <a:ea typeface="한국외대체 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19</Words>
  <Application>Microsoft Office PowerPoint</Application>
  <PresentationFormat>화면 슬라이드 쇼(4:3)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Office 테마</vt:lpstr>
      <vt:lpstr>프로젝트 제목을 입력하시오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  <vt:lpstr>제목을 입력하십시오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ptlineH</dc:creator>
  <cp:lastModifiedBy>ptlineB</cp:lastModifiedBy>
  <cp:revision>10</cp:revision>
  <dcterms:created xsi:type="dcterms:W3CDTF">2016-03-04T01:50:51Z</dcterms:created>
  <dcterms:modified xsi:type="dcterms:W3CDTF">2016-03-04T08:40:00Z</dcterms:modified>
</cp:coreProperties>
</file>