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04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-2112" y="-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75179" y="3501008"/>
            <a:ext cx="3787193" cy="360040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l">
              <a:buFont typeface="+mj-lt"/>
              <a:buNone/>
              <a:defRPr lang="ko-KR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ctrTitle"/>
          </p:nvPr>
        </p:nvSpPr>
        <p:spPr>
          <a:xfrm>
            <a:off x="675179" y="1896560"/>
            <a:ext cx="4652905" cy="1424427"/>
          </a:xfrm>
          <a:noFill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latinLnBrk="0">
              <a:defRPr lang="ko-KR" altLang="en-US" sz="4600" dirty="0">
                <a:solidFill>
                  <a:srgbClr val="002D56"/>
                </a:solidFill>
                <a:latin typeface="한국외대체 M" pitchFamily="18" charset="-127"/>
                <a:ea typeface="한국외대체 M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828000"/>
          </a:xfrm>
          <a:prstGeom prst="rect">
            <a:avLst/>
          </a:prstGeom>
          <a:noFill/>
        </p:spPr>
        <p:txBody>
          <a:bodyPr wrap="none" lIns="324000" tIns="25200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dirty="0">
          <a:solidFill>
            <a:schemeClr val="tx1">
              <a:lumMod val="85000"/>
              <a:lumOff val="15000"/>
            </a:schemeClr>
          </a:solidFill>
          <a:effectLst/>
          <a:latin typeface="한국외대체 M" pitchFamily="18" charset="-127"/>
          <a:ea typeface="한국외대체 M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mtClean="0"/>
              <a:t>부제목을 입력하시오</a:t>
            </a:r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프로젝트 제목을 입력하시오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내용 개체 틀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</Words>
  <Application>Microsoft Office PowerPoint</Application>
  <PresentationFormat>화면 슬라이드 쇼(4:3)</PresentationFormat>
  <Paragraphs>10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ptlineB</cp:lastModifiedBy>
  <cp:revision>9</cp:revision>
  <dcterms:created xsi:type="dcterms:W3CDTF">2016-03-04T01:50:51Z</dcterms:created>
  <dcterms:modified xsi:type="dcterms:W3CDTF">2016-03-04T08:45:37Z</dcterms:modified>
</cp:coreProperties>
</file>