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2070" y="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57611"/>
            <a:ext cx="3957330" cy="395002"/>
          </a:xfrm>
          <a:prstGeom prst="rect">
            <a:avLst/>
          </a:prstGeom>
        </p:spPr>
      </p:pic>
      <p:sp>
        <p:nvSpPr>
          <p:cNvPr id="17" name="제목 3"/>
          <p:cNvSpPr txBox="1">
            <a:spLocks/>
          </p:cNvSpPr>
          <p:nvPr userDrawn="1"/>
        </p:nvSpPr>
        <p:spPr>
          <a:xfrm>
            <a:off x="1482131" y="2130738"/>
            <a:ext cx="2053121" cy="26779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6000" b="0" kern="1200" baseline="0" dirty="0">
                <a:solidFill>
                  <a:schemeClr val="bg1"/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algn="ctr"/>
            <a:r>
              <a:rPr lang="en-US" altLang="ko-KR" sz="2000" spc="50" baseline="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</a:rPr>
              <a:t>Come to HUFS Meet the World</a:t>
            </a:r>
            <a:endParaRPr lang="ko-KR" altLang="en-US" sz="2000" spc="50" baseline="0" dirty="0">
              <a:solidFill>
                <a:schemeClr val="tx2">
                  <a:lumMod val="50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lIns="684000" tIns="25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제목을 입력하십시오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1" lang="ko-KR" altLang="en-US" sz="3500" b="0" kern="1200" dirty="0" smtClean="0">
          <a:solidFill>
            <a:schemeClr val="tx1">
              <a:lumMod val="85000"/>
              <a:lumOff val="15000"/>
            </a:schemeClr>
          </a:solidFill>
          <a:effectLst/>
          <a:latin typeface="한국외대체 M" panose="02020503020101020101" pitchFamily="18" charset="-127"/>
          <a:ea typeface="한국외대체 M" panose="02020503020101020101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 idx="4294967295"/>
          </p:nvPr>
        </p:nvSpPr>
        <p:spPr>
          <a:xfrm>
            <a:off x="600571" y="2773499"/>
            <a:ext cx="3948819" cy="1661692"/>
          </a:xfrm>
          <a:noFill/>
        </p:spPr>
        <p:txBody>
          <a:bodyPr wrap="none" lIns="0" tIns="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r>
              <a:rPr lang="ko-KR" altLang="en-US" sz="4000" dirty="0" smtClean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rPr>
              <a:t>프로젝트 제목을</a:t>
            </a:r>
            <a:r>
              <a:rPr lang="ko-KR" altLang="en-US" sz="400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rPr>
              <a:t/>
            </a:r>
            <a:br>
              <a:rPr lang="ko-KR" altLang="en-US" sz="400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rPr>
            </a:br>
            <a:r>
              <a:rPr lang="ko-KR" altLang="en-US" sz="400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rPr>
              <a:t>입력하세요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4294967295"/>
          </p:nvPr>
        </p:nvSpPr>
        <p:spPr>
          <a:xfrm>
            <a:off x="600571" y="5196659"/>
            <a:ext cx="3787193" cy="360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ko-KR" altLang="en-US" dirty="0">
                <a:solidFill>
                  <a:schemeClr val="bg1">
                    <a:lumMod val="85000"/>
                  </a:schemeClr>
                </a:solidFill>
              </a:rPr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348" cy="828000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348" cy="828000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348" cy="828000"/>
          </a:xfrm>
        </p:spPr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000" cy="828000"/>
          </a:xfrm>
        </p:spPr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000" cy="828000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04000" cy="828000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2489044" y="5218638"/>
            <a:ext cx="4165913" cy="1293760"/>
          </a:xfrm>
          <a:prstGeom prst="rect">
            <a:avLst/>
          </a:prstGeom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3500" b="0" kern="1200" dirty="0">
                <a:solidFill>
                  <a:schemeClr val="bg1"/>
                </a:solidFill>
                <a:effectLst/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itchFamily="18" charset="-127"/>
              </a:defRPr>
            </a:lvl1pPr>
          </a:lstStyle>
          <a:p>
            <a:pPr algn="ctr"/>
            <a:r>
              <a:rPr lang="ko-KR" altLang="en-US" sz="5400" dirty="0" smtClean="0">
                <a:solidFill>
                  <a:schemeClr val="tx2">
                    <a:lumMod val="50000"/>
                  </a:schemeClr>
                </a:solidFill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20</Words>
  <Application>Microsoft Office PowerPoint</Application>
  <PresentationFormat>화면 슬라이드 쇼(4:3)</PresentationFormat>
  <Paragraphs>11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입력하세요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ptlineJ</cp:lastModifiedBy>
  <cp:revision>33</cp:revision>
  <dcterms:created xsi:type="dcterms:W3CDTF">2016-03-04T01:50:51Z</dcterms:created>
  <dcterms:modified xsi:type="dcterms:W3CDTF">2016-10-18T04:14:50Z</dcterms:modified>
</cp:coreProperties>
</file>