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2070" y="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>
            <p:ph type="ctrTitle" hasCustomPrompt="1"/>
          </p:nvPr>
        </p:nvSpPr>
        <p:spPr>
          <a:xfrm>
            <a:off x="755576" y="5215062"/>
            <a:ext cx="7632848" cy="80332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ctr">
              <a:defRPr lang="ko-KR" altLang="en-US" sz="4800" baseline="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프로젝트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제목을</a:t>
            </a:r>
            <a:r>
              <a:rPr lang="en-US" altLang="ko-KR" dirty="0" smtClean="0"/>
              <a:t> </a:t>
            </a:r>
            <a:r>
              <a:rPr lang="ko-KR" altLang="en-US" dirty="0" smtClean="0"/>
              <a:t>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838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7998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836712"/>
          </a:xfrm>
          <a:prstGeom prst="rect">
            <a:avLst/>
          </a:prstGeom>
        </p:spPr>
        <p:txBody>
          <a:bodyPr lIns="432000" tIns="216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1" lang="ko-KR" altLang="en-US" sz="3500" b="0" kern="1200" dirty="0" smtClean="0">
          <a:solidFill>
            <a:schemeClr val="tx1">
              <a:lumMod val="85000"/>
              <a:lumOff val="15000"/>
            </a:schemeClr>
          </a:solidFill>
          <a:effectLst/>
          <a:latin typeface="한국외대체 M" panose="02020503020101020101" pitchFamily="18" charset="-127"/>
          <a:ea typeface="한국외대체 M" panose="02020503020101020101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z="4400" dirty="0"/>
              <a:t>프로젝트 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277939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제목 5"/>
          <p:cNvSpPr txBox="1">
            <a:spLocks/>
          </p:cNvSpPr>
          <p:nvPr/>
        </p:nvSpPr>
        <p:spPr>
          <a:xfrm>
            <a:off x="0" y="0"/>
            <a:ext cx="7812360" cy="836712"/>
          </a:xfrm>
          <a:prstGeom prst="rect">
            <a:avLst/>
          </a:prstGeom>
        </p:spPr>
        <p:txBody>
          <a:bodyPr lIns="432000" tIns="216000" rIns="0" bIns="0"/>
          <a:lstStyle>
            <a:defPPr>
              <a:defRPr lang="ko-K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1">
                    <a:lumMod val="85000"/>
                    <a:lumOff val="15000"/>
                  </a:schemeClr>
                </a:solidFill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anose="02020503020101020101" pitchFamily="18" charset="-127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dirty="0"/>
              <a:t>제목을 입력하십시오</a:t>
            </a:r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2489044" y="5218638"/>
            <a:ext cx="4165913" cy="1293760"/>
          </a:xfrm>
          <a:prstGeom prst="rect">
            <a:avLst/>
          </a:prstGeom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3500" b="0" kern="1200" dirty="0">
                <a:solidFill>
                  <a:schemeClr val="bg1"/>
                </a:solidFill>
                <a:effectLst/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itchFamily="18" charset="-127"/>
              </a:defRPr>
            </a:lvl1pPr>
          </a:lstStyle>
          <a:p>
            <a:pPr algn="ctr"/>
            <a:r>
              <a:rPr lang="ko-KR" altLang="en-US" sz="5400" dirty="0" smtClean="0">
                <a:solidFill>
                  <a:schemeClr val="tx2">
                    <a:lumMod val="50000"/>
                  </a:schemeClr>
                </a:solidFill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</Words>
  <Application>Microsoft Office PowerPoint</Application>
  <PresentationFormat>화면 슬라이드 쇼(4:3)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입력하시오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ptlineJ</cp:lastModifiedBy>
  <cp:revision>35</cp:revision>
  <dcterms:created xsi:type="dcterms:W3CDTF">2016-03-04T01:50:51Z</dcterms:created>
  <dcterms:modified xsi:type="dcterms:W3CDTF">2016-10-18T04:26:40Z</dcterms:modified>
</cp:coreProperties>
</file>