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5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9">
          <p15:clr>
            <a:srgbClr val="A4A3A4"/>
          </p15:clr>
        </p15:guide>
        <p15:guide id="2" orient="horz" pos="3974">
          <p15:clr>
            <a:srgbClr val="A4A3A4"/>
          </p15:clr>
        </p15:guide>
        <p15:guide id="3" pos="2880">
          <p15:clr>
            <a:srgbClr val="A4A3A4"/>
          </p15:clr>
        </p15:guide>
        <p15:guide id="4" pos="204">
          <p15:clr>
            <a:srgbClr val="A4A3A4"/>
          </p15:clr>
        </p15:guide>
        <p15:guide id="5" pos="5556">
          <p15:clr>
            <a:srgbClr val="A4A3A4"/>
          </p15:clr>
        </p15:guide>
        <p15:guide id="6" pos="2948">
          <p15:clr>
            <a:srgbClr val="A4A3A4"/>
          </p15:clr>
        </p15:guide>
        <p15:guide id="7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88" autoAdjust="0"/>
    <p:restoredTop sz="94643" autoAdjust="0"/>
  </p:normalViewPr>
  <p:slideViewPr>
    <p:cSldViewPr>
      <p:cViewPr varScale="1">
        <p:scale>
          <a:sx n="113" d="100"/>
          <a:sy n="113" d="100"/>
        </p:scale>
        <p:origin x="2070" y="96"/>
      </p:cViewPr>
      <p:guideLst>
        <p:guide orient="horz" pos="709"/>
        <p:guide orient="horz" pos="3974"/>
        <p:guide pos="2880"/>
        <p:guide pos="204"/>
        <p:guide pos="5556"/>
        <p:guide pos="2948"/>
        <p:guide pos="281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3864" y="78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BEE66-63D2-412E-B6D2-A96DD3CB61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973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57E3B-471E-4015-B1C5-6E8E36836A6A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A22F8-50EA-4B8D-BC3E-F42EE1D709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865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A22F8-50EA-4B8D-BC3E-F42EE1D7098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136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755576" y="5215062"/>
            <a:ext cx="7632848" cy="80332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algn="ctr">
              <a:defRPr lang="ko-KR" altLang="en-US" sz="4800" baseline="0" dirty="0">
                <a:solidFill>
                  <a:schemeClr val="bg1"/>
                </a:solidFill>
                <a:latin typeface="+mn-ea"/>
                <a:ea typeface="+mn-ea"/>
                <a:cs typeface="한국외대체 B" pitchFamily="18" charset="-127"/>
              </a:defRPr>
            </a:lvl1pPr>
          </a:lstStyle>
          <a:p>
            <a:pPr marL="0" lvl="0"/>
            <a:r>
              <a:rPr lang="ko-KR" altLang="en-US" dirty="0" smtClean="0"/>
              <a:t>프로젝트</a:t>
            </a:r>
            <a:r>
              <a:rPr lang="en-US" altLang="ko-KR" dirty="0" smtClean="0"/>
              <a:t> </a:t>
            </a:r>
            <a:r>
              <a:rPr lang="ko-KR" altLang="en-US" dirty="0" smtClean="0"/>
              <a:t>제목을</a:t>
            </a:r>
            <a:r>
              <a:rPr lang="en-US" altLang="ko-KR" dirty="0" smtClean="0"/>
              <a:t> </a:t>
            </a:r>
            <a:r>
              <a:rPr lang="ko-KR" altLang="en-US" dirty="0" smtClean="0"/>
              <a:t>입력하세요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192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850" y="1125537"/>
            <a:ext cx="8496300" cy="5183187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557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22492" y="1125539"/>
            <a:ext cx="4141558" cy="518318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79950" y="1125538"/>
            <a:ext cx="414020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907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4140200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23850" y="1971796"/>
            <a:ext cx="4140200" cy="431988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dirty="0" smtClean="0"/>
            </a:lvl1pPr>
            <a:lvl2pPr>
              <a:defRPr lang="ko-KR" altLang="en-US" sz="1800" dirty="0" smtClean="0"/>
            </a:lvl2pPr>
            <a:lvl3pPr>
              <a:defRPr lang="ko-KR" altLang="en-US" sz="1600" dirty="0" smtClean="0"/>
            </a:lvl3pPr>
            <a:lvl4pPr>
              <a:defRPr lang="ko-KR" altLang="en-US" sz="1400" dirty="0" smtClean="0"/>
            </a:lvl4pPr>
            <a:lvl5pPr>
              <a:defRPr lang="ko-KR" altLang="en-US" sz="1400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792" y="1125538"/>
            <a:ext cx="4132358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79950" y="1971795"/>
            <a:ext cx="4140200" cy="433692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smtClean="0"/>
            </a:lvl1pPr>
            <a:lvl2pPr>
              <a:defRPr lang="ko-KR" altLang="en-US" sz="1800" smtClean="0"/>
            </a:lvl2pPr>
            <a:lvl3pPr>
              <a:defRPr lang="ko-KR" altLang="en-US" sz="1600" smtClean="0"/>
            </a:lvl3pPr>
            <a:lvl4pPr>
              <a:defRPr lang="ko-KR" altLang="en-US" sz="1400" smtClean="0"/>
            </a:lvl4pPr>
            <a:lvl5pPr>
              <a:defRPr lang="ko-KR" altLang="en-US" sz="14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33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571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180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03617" y="1125538"/>
            <a:ext cx="511175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dirty="0" smtClean="0"/>
            </a:lvl1pPr>
            <a:lvl2pPr>
              <a:defRPr lang="ko-KR" altLang="en-US" dirty="0" smtClean="0"/>
            </a:lvl2pPr>
            <a:lvl3pPr>
              <a:defRPr lang="ko-KR" altLang="en-US" dirty="0" smtClean="0"/>
            </a:lvl3pPr>
            <a:lvl4pPr>
              <a:defRPr lang="ko-KR" altLang="en-US" dirty="0" smtClean="0"/>
            </a:lvl4pPr>
            <a:lvl5pPr>
              <a:defRPr lang="ko-KR" altLang="en-US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1125538"/>
            <a:ext cx="3111559" cy="51831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747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23850" y="1125538"/>
            <a:ext cx="8496300" cy="4283681"/>
          </a:xfrm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5579914"/>
            <a:ext cx="8496300" cy="7288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44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엔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8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8" cy="6857998"/>
          </a:xfrm>
          <a:prstGeom prst="rect">
            <a:avLst/>
          </a:prstGeom>
        </p:spPr>
      </p:pic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8496300" cy="5183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238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2D1B38-6162-407F-A86F-9F8934290F7D}" type="datetimeFigureOut">
              <a:rPr lang="ko-KR" altLang="en-US" smtClean="0"/>
              <a:pPr/>
              <a:t>2016-10-18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66036"/>
            <a:ext cx="2895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6865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904BCA1-CC29-4734-AC98-7DDE2126663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836712"/>
          </a:xfrm>
          <a:prstGeom prst="rect">
            <a:avLst/>
          </a:prstGeom>
        </p:spPr>
        <p:txBody>
          <a:bodyPr lIns="432000" tIns="216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제목을 입력하십시오</a:t>
            </a:r>
          </a:p>
        </p:txBody>
      </p:sp>
    </p:spTree>
    <p:extLst>
      <p:ext uri="{BB962C8B-B14F-4D97-AF65-F5344CB8AC3E}">
        <p14:creationId xmlns:p14="http://schemas.microsoft.com/office/powerpoint/2010/main" val="15155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kumimoji="1" lang="ko-KR" altLang="en-US" sz="3500" b="0" kern="1200" dirty="0" smtClean="0">
          <a:solidFill>
            <a:schemeClr val="tx1">
              <a:lumMod val="85000"/>
              <a:lumOff val="15000"/>
            </a:schemeClr>
          </a:solidFill>
          <a:effectLst/>
          <a:latin typeface="한국외대체 M" panose="02020503020101020101" pitchFamily="18" charset="-127"/>
          <a:ea typeface="한국외대체 M" panose="02020503020101020101" pitchFamily="18" charset="-127"/>
          <a:cs typeface="한국외대체 M" pitchFamily="18" charset="-127"/>
        </a:defRPr>
      </a:lvl1pPr>
    </p:titleStyle>
    <p:bodyStyle>
      <a:lvl1pPr marL="252000" indent="-252000" algn="l" defTabSz="914400" rtl="0" eaLnBrk="1" latinLnBrk="1" hangingPunct="1">
        <a:spcBef>
          <a:spcPts val="400"/>
        </a:spcBef>
        <a:buFont typeface="Arial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1pPr>
      <a:lvl2pPr marL="538163" indent="-27305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2pPr>
      <a:lvl3pPr marL="717550" indent="-179388" algn="l" defTabSz="914400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3pPr>
      <a:lvl4pPr marL="896938" indent="-179388" algn="l" defTabSz="914400" rtl="0" eaLnBrk="1" latinLnBrk="1" hangingPunct="1">
        <a:spcBef>
          <a:spcPct val="20000"/>
        </a:spcBef>
        <a:buFont typeface="Arial" pitchFamily="34" charset="0"/>
        <a:buChar char="–"/>
        <a:tabLst/>
        <a:defRPr sz="16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4pPr>
      <a:lvl5pPr marL="1076325" indent="-179388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sz="4400" dirty="0" smtClean="0"/>
              <a:t>프로젝트</a:t>
            </a:r>
            <a:r>
              <a:rPr lang="en-US" altLang="ko-KR" sz="4400" dirty="0"/>
              <a:t> </a:t>
            </a:r>
            <a:r>
              <a:rPr lang="ko-KR" altLang="en-US" sz="4400" dirty="0" smtClean="0"/>
              <a:t>제목을</a:t>
            </a:r>
            <a:r>
              <a:rPr lang="en-US" altLang="ko-KR" sz="4400" dirty="0"/>
              <a:t> </a:t>
            </a:r>
            <a:r>
              <a:rPr lang="ko-KR" altLang="en-US" sz="4400" dirty="0" smtClean="0"/>
              <a:t>입력하시오</a:t>
            </a:r>
            <a:endParaRPr lang="ko-KR" altLang="en-US" sz="4400" dirty="0"/>
          </a:p>
        </p:txBody>
      </p:sp>
    </p:spTree>
    <p:extLst>
      <p:ext uri="{BB962C8B-B14F-4D97-AF65-F5344CB8AC3E}">
        <p14:creationId xmlns:p14="http://schemas.microsoft.com/office/powerpoint/2010/main" val="74518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제목 5"/>
          <p:cNvSpPr txBox="1">
            <a:spLocks/>
          </p:cNvSpPr>
          <p:nvPr/>
        </p:nvSpPr>
        <p:spPr>
          <a:xfrm>
            <a:off x="0" y="0"/>
            <a:ext cx="7812360" cy="836712"/>
          </a:xfrm>
          <a:prstGeom prst="rect">
            <a:avLst/>
          </a:prstGeom>
        </p:spPr>
        <p:txBody>
          <a:bodyPr lIns="432000" tIns="216000" rIns="0" bIns="0"/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1">
                    <a:lumMod val="85000"/>
                    <a:lumOff val="15000"/>
                  </a:schemeClr>
                </a:solidFill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anose="02020503020101020101" pitchFamily="18" charset="-127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dirty="0"/>
              <a:t>제목을 입력하십시오</a:t>
            </a:r>
          </a:p>
        </p:txBody>
      </p:sp>
    </p:spTree>
    <p:extLst>
      <p:ext uri="{BB962C8B-B14F-4D97-AF65-F5344CB8AC3E}">
        <p14:creationId xmlns:p14="http://schemas.microsoft.com/office/powerpoint/2010/main" val="411281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제목 5"/>
          <p:cNvSpPr txBox="1">
            <a:spLocks/>
          </p:cNvSpPr>
          <p:nvPr/>
        </p:nvSpPr>
        <p:spPr>
          <a:xfrm>
            <a:off x="0" y="0"/>
            <a:ext cx="7812360" cy="836712"/>
          </a:xfrm>
          <a:prstGeom prst="rect">
            <a:avLst/>
          </a:prstGeom>
        </p:spPr>
        <p:txBody>
          <a:bodyPr lIns="432000" tIns="216000" rIns="0" bIns="0"/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1">
                    <a:lumMod val="85000"/>
                    <a:lumOff val="15000"/>
                  </a:schemeClr>
                </a:solidFill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anose="02020503020101020101" pitchFamily="18" charset="-127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dirty="0"/>
              <a:t>제목을 입력하십시오</a:t>
            </a:r>
          </a:p>
        </p:txBody>
      </p:sp>
    </p:spTree>
    <p:extLst>
      <p:ext uri="{BB962C8B-B14F-4D97-AF65-F5344CB8AC3E}">
        <p14:creationId xmlns:p14="http://schemas.microsoft.com/office/powerpoint/2010/main" val="199156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제목 5"/>
          <p:cNvSpPr txBox="1">
            <a:spLocks/>
          </p:cNvSpPr>
          <p:nvPr/>
        </p:nvSpPr>
        <p:spPr>
          <a:xfrm>
            <a:off x="0" y="0"/>
            <a:ext cx="7812360" cy="836712"/>
          </a:xfrm>
          <a:prstGeom prst="rect">
            <a:avLst/>
          </a:prstGeom>
        </p:spPr>
        <p:txBody>
          <a:bodyPr lIns="432000" tIns="216000" rIns="0" bIns="0"/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1">
                    <a:lumMod val="85000"/>
                    <a:lumOff val="15000"/>
                  </a:schemeClr>
                </a:solidFill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anose="02020503020101020101" pitchFamily="18" charset="-127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dirty="0"/>
              <a:t>제목을 입력하십시오</a:t>
            </a:r>
          </a:p>
        </p:txBody>
      </p:sp>
    </p:spTree>
    <p:extLst>
      <p:ext uri="{BB962C8B-B14F-4D97-AF65-F5344CB8AC3E}">
        <p14:creationId xmlns:p14="http://schemas.microsoft.com/office/powerpoint/2010/main" val="299760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5"/>
          <p:cNvSpPr txBox="1">
            <a:spLocks/>
          </p:cNvSpPr>
          <p:nvPr/>
        </p:nvSpPr>
        <p:spPr>
          <a:xfrm>
            <a:off x="0" y="0"/>
            <a:ext cx="7812360" cy="836712"/>
          </a:xfrm>
          <a:prstGeom prst="rect">
            <a:avLst/>
          </a:prstGeom>
        </p:spPr>
        <p:txBody>
          <a:bodyPr lIns="432000" tIns="216000" rIns="0" bIns="0"/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1">
                    <a:lumMod val="85000"/>
                    <a:lumOff val="15000"/>
                  </a:schemeClr>
                </a:solidFill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anose="02020503020101020101" pitchFamily="18" charset="-127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dirty="0"/>
              <a:t>제목을 입력하십시오</a:t>
            </a:r>
          </a:p>
        </p:txBody>
      </p:sp>
    </p:spTree>
    <p:extLst>
      <p:ext uri="{BB962C8B-B14F-4D97-AF65-F5344CB8AC3E}">
        <p14:creationId xmlns:p14="http://schemas.microsoft.com/office/powerpoint/2010/main" val="258264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5"/>
          <p:cNvSpPr txBox="1">
            <a:spLocks/>
          </p:cNvSpPr>
          <p:nvPr/>
        </p:nvSpPr>
        <p:spPr>
          <a:xfrm>
            <a:off x="0" y="0"/>
            <a:ext cx="7812360" cy="836712"/>
          </a:xfrm>
          <a:prstGeom prst="rect">
            <a:avLst/>
          </a:prstGeom>
        </p:spPr>
        <p:txBody>
          <a:bodyPr lIns="432000" tIns="216000" rIns="0" bIns="0"/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1">
                    <a:lumMod val="85000"/>
                    <a:lumOff val="15000"/>
                  </a:schemeClr>
                </a:solidFill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anose="02020503020101020101" pitchFamily="18" charset="-127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dirty="0"/>
              <a:t>제목을 입력하십시오</a:t>
            </a:r>
          </a:p>
        </p:txBody>
      </p:sp>
    </p:spTree>
    <p:extLst>
      <p:ext uri="{BB962C8B-B14F-4D97-AF65-F5344CB8AC3E}">
        <p14:creationId xmlns:p14="http://schemas.microsoft.com/office/powerpoint/2010/main" val="177458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제목 5"/>
          <p:cNvSpPr txBox="1">
            <a:spLocks/>
          </p:cNvSpPr>
          <p:nvPr/>
        </p:nvSpPr>
        <p:spPr>
          <a:xfrm>
            <a:off x="0" y="0"/>
            <a:ext cx="7812360" cy="836712"/>
          </a:xfrm>
          <a:prstGeom prst="rect">
            <a:avLst/>
          </a:prstGeom>
        </p:spPr>
        <p:txBody>
          <a:bodyPr lIns="432000" tIns="216000" rIns="0" bIns="0"/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1">
                    <a:lumMod val="85000"/>
                    <a:lumOff val="15000"/>
                  </a:schemeClr>
                </a:solidFill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anose="02020503020101020101" pitchFamily="18" charset="-127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dirty="0"/>
              <a:t>제목을 입력하십시오</a:t>
            </a:r>
          </a:p>
        </p:txBody>
      </p:sp>
    </p:spTree>
    <p:extLst>
      <p:ext uri="{BB962C8B-B14F-4D97-AF65-F5344CB8AC3E}">
        <p14:creationId xmlns:p14="http://schemas.microsoft.com/office/powerpoint/2010/main" val="376872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제목 5"/>
          <p:cNvSpPr txBox="1">
            <a:spLocks/>
          </p:cNvSpPr>
          <p:nvPr/>
        </p:nvSpPr>
        <p:spPr>
          <a:xfrm>
            <a:off x="0" y="0"/>
            <a:ext cx="7812360" cy="836712"/>
          </a:xfrm>
          <a:prstGeom prst="rect">
            <a:avLst/>
          </a:prstGeom>
        </p:spPr>
        <p:txBody>
          <a:bodyPr lIns="432000" tIns="216000" rIns="0" bIns="0"/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1">
                    <a:lumMod val="85000"/>
                    <a:lumOff val="15000"/>
                  </a:schemeClr>
                </a:solidFill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anose="02020503020101020101" pitchFamily="18" charset="-127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dirty="0"/>
              <a:t>제목을 입력하십시오</a:t>
            </a:r>
          </a:p>
        </p:txBody>
      </p:sp>
    </p:spTree>
    <p:extLst>
      <p:ext uri="{BB962C8B-B14F-4D97-AF65-F5344CB8AC3E}">
        <p14:creationId xmlns:p14="http://schemas.microsoft.com/office/powerpoint/2010/main" val="353901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3"/>
          <p:cNvSpPr txBox="1">
            <a:spLocks/>
          </p:cNvSpPr>
          <p:nvPr/>
        </p:nvSpPr>
        <p:spPr>
          <a:xfrm>
            <a:off x="2489044" y="5218638"/>
            <a:ext cx="4165913" cy="1293760"/>
          </a:xfrm>
          <a:prstGeom prst="rect">
            <a:avLst/>
          </a:prstGeom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kumimoji="1" lang="ko-KR" altLang="en-US" sz="3500" b="0" kern="1200" dirty="0">
                <a:solidFill>
                  <a:schemeClr val="bg1"/>
                </a:solidFill>
                <a:effectLst/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itchFamily="18" charset="-127"/>
              </a:defRPr>
            </a:lvl1pPr>
          </a:lstStyle>
          <a:p>
            <a:pPr algn="ctr"/>
            <a:r>
              <a:rPr lang="ko-KR" altLang="en-US" sz="5400" dirty="0" smtClean="0">
                <a:solidFill>
                  <a:schemeClr val="tx2">
                    <a:lumMod val="50000"/>
                  </a:schemeClr>
                </a:solidFill>
              </a:rPr>
              <a:t>감사합니다</a:t>
            </a:r>
            <a:endParaRPr lang="ko-KR" altLang="en-US" sz="5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66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한국외대체">
      <a:majorFont>
        <a:latin typeface="한국외대체 B"/>
        <a:ea typeface="한국외대체 B"/>
        <a:cs typeface=""/>
      </a:majorFont>
      <a:minorFont>
        <a:latin typeface="한국외대체 M"/>
        <a:ea typeface="한국외대체 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19</Words>
  <Application>Microsoft Office PowerPoint</Application>
  <PresentationFormat>화면 슬라이드 쇼(4:3)</PresentationFormat>
  <Paragraphs>10</Paragraphs>
  <Slides>9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맑은 고딕</vt:lpstr>
      <vt:lpstr>한국외대체 B</vt:lpstr>
      <vt:lpstr>한국외대체 M</vt:lpstr>
      <vt:lpstr>Arial</vt:lpstr>
      <vt:lpstr>Office 테마</vt:lpstr>
      <vt:lpstr>프로젝트 제목을 입력하시오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ptlineH</dc:creator>
  <cp:lastModifiedBy>ptlineJ</cp:lastModifiedBy>
  <cp:revision>35</cp:revision>
  <dcterms:created xsi:type="dcterms:W3CDTF">2016-03-04T01:50:51Z</dcterms:created>
  <dcterms:modified xsi:type="dcterms:W3CDTF">2016-10-18T04:26:22Z</dcterms:modified>
</cp:coreProperties>
</file>